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F63AD-80C6-44A0-A8A2-ED9A310A1814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0F439D-2260-4F1D-AB02-47EABA9EE15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Przebiśnieg – gatunek rośliny należący</a:t>
            </a:r>
            <a:r>
              <a:rPr lang="pl-PL" baseline="0" dirty="0" smtClean="0"/>
              <a:t> do amarylkowatych. W naturze znany z lasów południowej i środkowej Europy . W Polsce podlega ochronie gatunkowej !!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F439D-2260-4F1D-AB02-47EABA9EE15E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F439D-2260-4F1D-AB02-47EABA9EE15E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F439D-2260-4F1D-AB02-47EABA9EE15E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0F439D-2260-4F1D-AB02-47EABA9EE15E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4000"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 advClick="0" advTm="14000"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 advClick="0" advTm="14000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21F297-F0F6-47C8-9805-4BC271C44870}" type="datetimeFigureOut">
              <a:rPr lang="pl-PL" smtClean="0"/>
              <a:pPr/>
              <a:t>2013-05-27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28B2D7-7F50-45F8-9098-25F463F806BA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med" advClick="0" advTm="14000">
    <p:strips dir="r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hyperlink" Target="http://www.google.pl/url?sa=i&amp;rct=j&amp;q=nied%C5%BAwiedzie&amp;source=images&amp;cd=&amp;cad=rja&amp;docid=Hcdtsd6LJY-KcM&amp;tbnid=2wsi9xaVtEJaKM:&amp;ved=0CAUQjRw&amp;url=http%3A%2F%2Fzwierzofotka.pl%2F1786&amp;ei=iqSjUdvuKYfiPMvEgKgJ&amp;bvm=bv.47008514,d.ZWU&amp;psig=AFQjCNHdPcHP9v-uBKlIqhZI555vTCZRsA&amp;ust=136976532157046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hyperlink" Target="http://www.google.pl/url?sa=i&amp;rct=j&amp;q=s%C5%82oneczko%2Bgify&amp;source=images&amp;cd=&amp;cad=rja&amp;docid=ceKiUFk93IZXCM&amp;tbnid=7f4cz_89IxUsGM:&amp;ved=0CAUQjRw&amp;url=http%3A%2F%2Fforum.gazeta.pl%2Fforum%2Fw%2C100789%2C139209971%2C%2CNIE_JESTES_SAMA_POROZMAWIAJMY_8_.html%3Fs%3D10%26v%3D2&amp;ei=a6ajUdr6KsPGPZm-gJgO&amp;bvm=bv.47008514,d.ZWU&amp;psig=AFQjCNE5FWj8bBXGCTKxsPVwxVFbtbjAiQ&amp;ust=1369765759471573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479632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pl-PL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1909251" y="928670"/>
            <a:ext cx="532549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pl-PL" sz="88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astellar" pitchFamily="18" charset="0"/>
              </a:rPr>
              <a:t>WIOSNA</a:t>
            </a:r>
            <a:endParaRPr lang="pl-PL" sz="88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astellar" pitchFamily="18" charset="0"/>
            </a:endParaRPr>
          </a:p>
        </p:txBody>
      </p:sp>
      <p:pic>
        <p:nvPicPr>
          <p:cNvPr id="12290" name="Picture 2" descr="http://t2.gstatic.com/images?q=tbn:ANd9GcQIhnIw8nVQMCLfQgeXRoNhupnER6Km4sHu7Ky7NbDezRpqOXzYN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26786" y="2926065"/>
            <a:ext cx="3959726" cy="2217447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4000"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28662" y="928670"/>
            <a:ext cx="569668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/>
                <a:solidFill>
                  <a:schemeClr val="accent5">
                    <a:tint val="50000"/>
                    <a:satMod val="180000"/>
                  </a:schemeClr>
                </a:solidFill>
              </a:rPr>
              <a:t>PRZEBIŚNIEGI</a:t>
            </a:r>
            <a:endParaRPr lang="pl-PL" sz="5400" b="1" cap="none" spc="0" dirty="0">
              <a:ln/>
              <a:solidFill>
                <a:schemeClr val="accent5">
                  <a:tint val="50000"/>
                  <a:satMod val="180000"/>
                </a:schemeClr>
              </a:solidFill>
              <a:effectLst/>
            </a:endParaRPr>
          </a:p>
        </p:txBody>
      </p:sp>
      <p:pic>
        <p:nvPicPr>
          <p:cNvPr id="19458" name="Picture 2" descr="Przebiśnieg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214554"/>
            <a:ext cx="3160462" cy="2571768"/>
          </a:xfrm>
          <a:prstGeom prst="rect">
            <a:avLst/>
          </a:prstGeom>
          <a:noFill/>
        </p:spPr>
      </p:pic>
      <p:sp>
        <p:nvSpPr>
          <p:cNvPr id="4" name="Prostokąt 3"/>
          <p:cNvSpPr/>
          <p:nvPr/>
        </p:nvSpPr>
        <p:spPr>
          <a:xfrm>
            <a:off x="1643042" y="5143512"/>
            <a:ext cx="50006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 smtClean="0"/>
              <a:t>Przebiśnieg – gatunek rośliny należący do amarylkowatych. W naturze znany z lasów południowej i środkowej Europy . </a:t>
            </a:r>
            <a:r>
              <a:rPr lang="pl-PL" sz="2000" dirty="0" smtClean="0">
                <a:solidFill>
                  <a:srgbClr val="FF0000"/>
                </a:solidFill>
              </a:rPr>
              <a:t>W Polsce podlega ochronie gatunkowej !! </a:t>
            </a:r>
            <a:endParaRPr lang="pl-PL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 advClick="0" advTm="14000"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260136" y="500042"/>
            <a:ext cx="657147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l-P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ZWIASTUNY   WIOSNY</a:t>
            </a:r>
            <a:endParaRPr lang="pl-PL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8434" name="Picture 2" descr="http://ts2.mm.bing.net/th?id=H.4795838710351629&amp;pid=1.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214554"/>
            <a:ext cx="2857500" cy="2343151"/>
          </a:xfrm>
          <a:prstGeom prst="rect">
            <a:avLst/>
          </a:prstGeom>
          <a:noFill/>
        </p:spPr>
      </p:pic>
      <p:pic>
        <p:nvPicPr>
          <p:cNvPr id="18436" name="Picture 4" descr="http://www.kochamwies.pl/images/articles/original/14859_133242064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628" y="2428868"/>
            <a:ext cx="3076278" cy="2143140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2286000" y="5691157"/>
            <a:ext cx="492920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dirty="0" smtClean="0"/>
              <a:t>Przylot ptaków : skowronków , żurawi , czapli i bocianów.</a:t>
            </a:r>
            <a:endParaRPr lang="pl-PL" sz="2800" dirty="0"/>
          </a:p>
        </p:txBody>
      </p:sp>
    </p:spTree>
  </p:cSld>
  <p:clrMapOvr>
    <a:masterClrMapping/>
  </p:clrMapOvr>
  <p:transition spd="med" advClick="0" advTm="14000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1232883" y="428604"/>
            <a:ext cx="66782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WIOSENNA    POGODA</a:t>
            </a:r>
            <a:endParaRPr lang="pl-P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17410" name="Picture 2" descr="http://ts4.mm.bing.net/th?id=H.5008766042702071&amp;pid=1.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2143116"/>
            <a:ext cx="2857500" cy="1895476"/>
          </a:xfrm>
          <a:prstGeom prst="rect">
            <a:avLst/>
          </a:prstGeom>
          <a:noFill/>
        </p:spPr>
      </p:pic>
      <p:pic>
        <p:nvPicPr>
          <p:cNvPr id="17412" name="Picture 4" descr="http://ts2.mm.bing.net/th?id=H.4832564993327277&amp;pid=1.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367637">
            <a:off x="5982937" y="2327203"/>
            <a:ext cx="2857500" cy="2143125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2214546" y="3286124"/>
            <a:ext cx="457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dirty="0" smtClean="0"/>
              <a:t>  </a:t>
            </a:r>
          </a:p>
          <a:p>
            <a:r>
              <a:rPr lang="pl-PL" dirty="0" smtClean="0"/>
              <a:t> </a:t>
            </a:r>
          </a:p>
          <a:p>
            <a:r>
              <a:rPr lang="pl-PL" b="1" dirty="0" smtClean="0">
                <a:solidFill>
                  <a:srgbClr val="7030A0"/>
                </a:solidFill>
              </a:rPr>
              <a:t>Słońce świeci, deszczyk pada, wczesną wiosnę </a:t>
            </a:r>
            <a:r>
              <a:rPr lang="pl-PL" b="1" dirty="0" smtClean="0">
                <a:solidFill>
                  <a:srgbClr val="7030A0"/>
                </a:solidFill>
              </a:rPr>
              <a:t>zapowiada…</a:t>
            </a:r>
            <a:r>
              <a:rPr lang="pl-PL" dirty="0" smtClean="0">
                <a:solidFill>
                  <a:srgbClr val="7030A0"/>
                </a:solidFill>
              </a:rPr>
              <a:t> </a:t>
            </a:r>
            <a:r>
              <a:rPr lang="pl-PL" dirty="0" smtClean="0">
                <a:solidFill>
                  <a:srgbClr val="7030A0"/>
                </a:solidFill>
              </a:rPr>
              <a:t> </a:t>
            </a:r>
          </a:p>
          <a:p>
            <a:r>
              <a:rPr lang="pl-PL" dirty="0" smtClean="0"/>
              <a:t> 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>
                <a:solidFill>
                  <a:srgbClr val="0070C0"/>
                </a:solidFill>
              </a:rPr>
              <a:t>Gdy wiosną słoneczko świeci</a:t>
            </a:r>
            <a:br>
              <a:rPr lang="pl-PL" b="1" dirty="0" smtClean="0">
                <a:solidFill>
                  <a:srgbClr val="0070C0"/>
                </a:solidFill>
              </a:rPr>
            </a:br>
            <a:r>
              <a:rPr lang="pl-PL" b="1" dirty="0" smtClean="0">
                <a:solidFill>
                  <a:srgbClr val="0070C0"/>
                </a:solidFill>
              </a:rPr>
              <a:t>cieszą się dorośli i dzieci.</a:t>
            </a:r>
            <a:br>
              <a:rPr lang="pl-PL" b="1" dirty="0" smtClean="0">
                <a:solidFill>
                  <a:srgbClr val="0070C0"/>
                </a:solidFill>
              </a:rPr>
            </a:br>
            <a:r>
              <a:rPr lang="pl-PL" b="1" dirty="0" smtClean="0">
                <a:solidFill>
                  <a:srgbClr val="0070C0"/>
                </a:solidFill>
              </a:rPr>
              <a:t>Na spacerach i w zabawie</a:t>
            </a:r>
            <a:br>
              <a:rPr lang="pl-PL" b="1" dirty="0" smtClean="0">
                <a:solidFill>
                  <a:srgbClr val="0070C0"/>
                </a:solidFill>
              </a:rPr>
            </a:br>
            <a:r>
              <a:rPr lang="pl-PL" b="1" dirty="0" smtClean="0">
                <a:solidFill>
                  <a:srgbClr val="0070C0"/>
                </a:solidFill>
              </a:rPr>
              <a:t>oglądają kwiaty w </a:t>
            </a:r>
            <a:r>
              <a:rPr lang="pl-PL" b="1" dirty="0" smtClean="0">
                <a:solidFill>
                  <a:srgbClr val="0070C0"/>
                </a:solidFill>
              </a:rPr>
              <a:t>trawie.</a:t>
            </a:r>
            <a:endParaRPr lang="pl-PL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 advClick="0" advTm="14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66FF"/>
                                      </p:to>
                                    </p:animClr>
                                    <p:animClr clrSpc="rgb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FF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966FF"/>
                                      </p:to>
                                    </p:animClr>
                                    <p:animClr clrSpc="rgb">
                                      <p:cBhvr>
                                        <p:cTn id="1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66FF"/>
                                      </p:to>
                                    </p:animClr>
                                    <p:set>
                                      <p:cBhvr>
                                        <p:cTn id="1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214546" y="642918"/>
            <a:ext cx="457331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ZWIERZĘTA</a:t>
            </a:r>
            <a:endParaRPr lang="pl-PL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16386" name="Picture 2" descr="http://ts4.mm.bing.net/th?id=H.4930468787258619&amp;pid=1.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928802"/>
            <a:ext cx="3500462" cy="2310305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1571604" y="4786322"/>
            <a:ext cx="57864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8000"/>
                </a:solidFill>
              </a:rPr>
              <a:t>Niedźwiedzie budzą się ze snu zimowego i szukają </a:t>
            </a:r>
            <a:r>
              <a:rPr lang="pl-PL" sz="2400" b="1" dirty="0" smtClean="0">
                <a:solidFill>
                  <a:srgbClr val="008000"/>
                </a:solidFill>
              </a:rPr>
              <a:t>pożywienia.</a:t>
            </a:r>
            <a:endParaRPr lang="pl-PL" sz="2400" b="1" dirty="0">
              <a:solidFill>
                <a:srgbClr val="008000"/>
              </a:solidFill>
            </a:endParaRPr>
          </a:p>
        </p:txBody>
      </p:sp>
      <p:pic>
        <p:nvPicPr>
          <p:cNvPr id="3074" name="Picture 2" descr="http://zwierzofotka.pl/duze/rodzina_niedzwiedzi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3504" y="1714488"/>
            <a:ext cx="3405178" cy="2553884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4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500"/>
                            </p:stCondLst>
                            <p:childTnLst>
                              <p:par>
                                <p:cTn id="19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14282" y="2285992"/>
            <a:ext cx="87915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DZIĘKUJEMY   ZA  UWAGĘ</a:t>
            </a:r>
            <a:endParaRPr lang="pl-PL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http://danitoiowo.blox.pl/resource/joking_around_prev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3857628"/>
            <a:ext cx="2857500" cy="1971676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14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83</Words>
  <Application>Microsoft Office PowerPoint</Application>
  <PresentationFormat>Pokaz na ekranie (4:3)</PresentationFormat>
  <Paragraphs>20</Paragraphs>
  <Slides>6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Przepływ</vt:lpstr>
      <vt:lpstr>Slajd 1</vt:lpstr>
      <vt:lpstr>Slajd 2</vt:lpstr>
      <vt:lpstr>Slajd 3</vt:lpstr>
      <vt:lpstr>Slajd 4</vt:lpstr>
      <vt:lpstr>Slajd 5</vt:lpstr>
      <vt:lpstr>Slajd 6</vt:lpstr>
    </vt:vector>
  </TitlesOfParts>
  <Company>Ministrerstwo Edukacji Narodowej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u701</dc:creator>
  <cp:lastModifiedBy>dom</cp:lastModifiedBy>
  <cp:revision>12</cp:revision>
  <dcterms:created xsi:type="dcterms:W3CDTF">2007-01-01T01:52:46Z</dcterms:created>
  <dcterms:modified xsi:type="dcterms:W3CDTF">2013-05-27T18:34:26Z</dcterms:modified>
</cp:coreProperties>
</file>